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61" r:id="rId19"/>
    <p:sldId id="263" r:id="rId20"/>
    <p:sldId id="262" r:id="rId21"/>
    <p:sldId id="26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E071C-056A-4836-A741-4A2EC00B978D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02856-2C23-4BB8-9DE3-15871859A6B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56C8A-49BB-42DB-81F3-982061CF5BD5}" type="datetimeFigureOut">
              <a:rPr lang="ru-RU" smtClean="0"/>
              <a:pPr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album-141986101_242378295" TargetMode="External"/><Relationship Id="rId3" Type="http://schemas.openxmlformats.org/officeDocument/2006/relationships/image" Target="../media/image8.jpeg"/><Relationship Id="rId7" Type="http://schemas.openxmlformats.org/officeDocument/2006/relationships/hyperlink" Target="http://constructoria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hyperlink" Target="http://www.detkityumen.ru/interesno/category73/3713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0"/>
            <a:ext cx="6572296" cy="1585218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1028" name="Picture 4" descr="http://constructoria.ru/wp-content/uploads/2017/03/Magformers-13-300x200.jpg"/>
          <p:cNvPicPr>
            <a:picLocks noChangeAspect="1" noChangeArrowheads="1"/>
          </p:cNvPicPr>
          <p:nvPr/>
        </p:nvPicPr>
        <p:blipFill>
          <a:blip r:embed="rId3" cstate="print"/>
          <a:srcRect r="9677"/>
          <a:stretch>
            <a:fillRect/>
          </a:stretch>
        </p:blipFill>
        <p:spPr bwMode="auto">
          <a:xfrm>
            <a:off x="642910" y="1643050"/>
            <a:ext cx="4000528" cy="2952771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030" name="Picture 6" descr="http://constructoria.ru/wp-content/uploads/2017/03/%D0%94%D0%B5%D1%80%D0%B5%D0%B2%D1%8F%D0%BD%D0%BD%D0%B0%D1%8F-%D0%B6%D0%B5%D0%BB%D0%B5%D0%B7%D0%BD%D0%B0%D1%8F-%D0%B4%D0%BE%D1%80%D0%BE%D0%B3%D0%B0-Brio-13-1-300x2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643050"/>
            <a:ext cx="4286280" cy="2857520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032" name="Picture 8" descr="http://constructoria.ru/wp-content/uploads/2017/03/Engino-6-300x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4143356"/>
            <a:ext cx="4071966" cy="2714644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034" name="Picture 10" descr="http://constructoria.ru/wp-content/uploads/2017/03/Artec-1-300x2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4143380"/>
            <a:ext cx="4071929" cy="2714620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1857364"/>
            <a:ext cx="79296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Что такое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Конструктория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»?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Это страна для детей и взрослых всех возрастов, в которой каждый найдет себе занятие по душе!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Здесь нет скуки,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гаджетов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всегда есть чем заняться…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Конструктория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— это страна, где проживают большие и маленькие испытатели, строители, механики и настоящие изобретатели. На одной площадке будут собрано множество самых необычных конструкторов, начиная от магнитных и заканчивая деревянными.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290"/>
            <a:ext cx="6572296" cy="1585218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14338" name="Picture 2" descr="http://constructoria.ru/wp-content/uploads/vk-photos-cache/-141986101/242378295/photo_456239043.jpg"/>
          <p:cNvPicPr>
            <a:picLocks noChangeAspect="1" noChangeArrowheads="1"/>
          </p:cNvPicPr>
          <p:nvPr/>
        </p:nvPicPr>
        <p:blipFill>
          <a:blip r:embed="rId3" cstate="print"/>
          <a:srcRect t="11905" b="7142"/>
          <a:stretch>
            <a:fillRect/>
          </a:stretch>
        </p:blipFill>
        <p:spPr bwMode="auto">
          <a:xfrm>
            <a:off x="3866746" y="4000504"/>
            <a:ext cx="5277254" cy="2857496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4340" name="Picture 4" descr="http://constructoria.ru/wp-content/uploads/vk-photos-cache/-141986101/242378295/photo_4562390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86583"/>
            <a:ext cx="4143404" cy="2771417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322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15362" name="Picture 2" descr="http://constructoria.ru/wp-content/uploads/2017/03/Magformers-16-300x200.jpg"/>
          <p:cNvPicPr>
            <a:picLocks noChangeAspect="1" noChangeArrowheads="1"/>
          </p:cNvPicPr>
          <p:nvPr/>
        </p:nvPicPr>
        <p:blipFill>
          <a:blip r:embed="rId3" cstate="print"/>
          <a:srcRect l="23121" r="8670"/>
          <a:stretch>
            <a:fillRect/>
          </a:stretch>
        </p:blipFill>
        <p:spPr bwMode="auto">
          <a:xfrm>
            <a:off x="1571604" y="3643314"/>
            <a:ext cx="2631239" cy="2571768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5364" name="Picture 4" descr="http://constructoria.ru/wp-content/uploads/vk-photos-cache/-141986101/242378295/photo_4562390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26" y="1142984"/>
            <a:ext cx="5214974" cy="3496795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5366" name="Picture 6" descr="https://pp.userapi.com/c638222/v638222792/2e2d1/91kOBJkDRaM.jpg"/>
          <p:cNvPicPr>
            <a:picLocks noChangeAspect="1" noChangeArrowheads="1"/>
          </p:cNvPicPr>
          <p:nvPr/>
        </p:nvPicPr>
        <p:blipFill>
          <a:blip r:embed="rId5" cstate="print"/>
          <a:srcRect b="20018"/>
          <a:stretch>
            <a:fillRect/>
          </a:stretch>
        </p:blipFill>
        <p:spPr bwMode="auto">
          <a:xfrm>
            <a:off x="-214346" y="4011328"/>
            <a:ext cx="5309677" cy="2846672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5368" name="Picture 8" descr="https://pp.userapi.com/c638222/v638222792/2e30d/CMFJ4YjGxrQ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1285860"/>
            <a:ext cx="3997031" cy="2679260"/>
          </a:xfrm>
          <a:prstGeom prst="roundRect">
            <a:avLst/>
          </a:prstGeom>
          <a:noFill/>
          <a:effectLst>
            <a:softEdge rad="317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929190" y="4572008"/>
            <a:ext cx="421481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Подробнее о семейной игротеке "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Конструктория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" на сайте </a:t>
            </a:r>
            <a:r>
              <a:rPr lang="ru-RU" sz="1600" dirty="0" err="1" smtClean="0">
                <a:latin typeface="Arial" pitchFamily="34" charset="0"/>
                <a:cs typeface="Arial" pitchFamily="34" charset="0"/>
                <a:hlinkClick r:id="rId7"/>
              </a:rPr>
              <a:t>constructoria.ru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Фотоотчет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по Тобольску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smtClean="0">
                <a:latin typeface="Arial" pitchFamily="34" charset="0"/>
                <a:cs typeface="Arial" pitchFamily="34" charset="0"/>
                <a:hlinkClick r:id="rId8"/>
              </a:rPr>
              <a:t>https://vk.com/album-141986101_242378295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Пост-релиз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поТюмени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smtClean="0">
                <a:latin typeface="Arial" pitchFamily="34" charset="0"/>
                <a:cs typeface="Arial" pitchFamily="34" charset="0"/>
                <a:hlinkClick r:id="rId9"/>
              </a:rPr>
              <a:t>http://www.detkityumen.ru/interesno/category73/3713/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5720" y="2302907"/>
            <a:ext cx="850112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Цены на билеты (при покупке заранее, до дня проведения Игротеки)</a:t>
            </a:r>
          </a:p>
          <a:p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Детский билет на 1 день - 350 руб.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Детский билет на 2 дня - 500 руб.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Взрослый билет на 1 день - 100 руб.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Взрослый билет на 2 дня - 150 руб. </a:t>
            </a:r>
          </a:p>
          <a:p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Семейный билет на 1 день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2 родителя + 2 ребенка 800 руб. (т.е. второй родитель - бесплатно)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Семейный билет на 2 дня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2 родителя + 2 ребенка 1150 руб. (т.е. второй родитель - бесплатно)</a:t>
            </a:r>
          </a:p>
          <a:p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Скидки: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— Дети до 2 лет – бесплатно (при сопровождении более старших детей).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— Многодетные семьи – скидка 15% всем членам семьи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 — Семьи с детьми-инвалидами – скидка 15% всем членам семьи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— Организованные группы (от 10 человек) – скидка 15% и 2 сопровождающих взрослых бесплатно.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1428736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Даты проведения Игротеки: 8 и 9 июля 2017 года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Время работы Игротеки: 10.00-19.00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Место проведения: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г. Ишим, спортивный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зал МАОУ СОШ № 31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357298"/>
            <a:ext cx="87154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Более 20 видов самых разнообразных конструкторов</a:t>
            </a:r>
            <a:r>
              <a:rPr lang="ru-RU" dirty="0" smtClean="0"/>
              <a:t> — деревянных, металлических, магнитных, электронных и многих других</a:t>
            </a:r>
            <a:r>
              <a:rPr lang="ru-RU" dirty="0" smtClean="0"/>
              <a:t>!</a:t>
            </a:r>
          </a:p>
          <a:p>
            <a:endParaRPr lang="ru-RU" dirty="0" smtClean="0"/>
          </a:p>
          <a:p>
            <a:r>
              <a:rPr lang="ru-RU" b="1" dirty="0" err="1" smtClean="0"/>
              <a:t>Tegu</a:t>
            </a:r>
            <a:r>
              <a:rPr lang="ru-RU" dirty="0" smtClean="0"/>
              <a:t> — деревянный конструктор с магнитом. Мамы и папы хорошо помнят деревянные конструкторы из своего детства, современный деревянный конструктор </a:t>
            </a:r>
            <a:r>
              <a:rPr lang="ru-RU" dirty="0" err="1" smtClean="0"/>
              <a:t>Tegu</a:t>
            </a:r>
            <a:r>
              <a:rPr lang="ru-RU" dirty="0" smtClean="0"/>
              <a:t> ничуть не уступает! Он точно понравится каждому, кто с ним познакомится. С его помощью можно создавать устойчивые фигуры с подвижными элементами. Этот конструктор магнитный, поэтому, удивит и научит полярности магнитов детей.</a:t>
            </a:r>
          </a:p>
          <a:p>
            <a:r>
              <a:rPr lang="ru-RU" b="1" dirty="0" err="1" smtClean="0"/>
              <a:t>Magformers</a:t>
            </a:r>
            <a:r>
              <a:rPr lang="ru-RU" dirty="0" smtClean="0"/>
              <a:t> — магнитный конструктор, который растёт вместе с ребёнком и развивает логическое и пространственное мышление. Известен своей силой притяжения, которая превышает в 8 раз обычных конструкторов за счет </a:t>
            </a:r>
            <a:r>
              <a:rPr lang="ru-RU" dirty="0" err="1" smtClean="0"/>
              <a:t>неодимового</a:t>
            </a:r>
            <a:r>
              <a:rPr lang="ru-RU" dirty="0" smtClean="0"/>
              <a:t> сплава. Этой силы хватает на то, чтобы создать большие уникальные постройки.</a:t>
            </a:r>
          </a:p>
          <a:p>
            <a:r>
              <a:rPr lang="ru-RU" b="1" dirty="0" err="1" smtClean="0"/>
              <a:t>Lego</a:t>
            </a:r>
            <a:r>
              <a:rPr lang="ru-RU" b="1" dirty="0" smtClean="0"/>
              <a:t> </a:t>
            </a:r>
            <a:r>
              <a:rPr lang="ru-RU" b="1" dirty="0" err="1" smtClean="0"/>
              <a:t>Duplo</a:t>
            </a:r>
            <a:r>
              <a:rPr lang="ru-RU" dirty="0" smtClean="0"/>
              <a:t> — серия конструкторов </a:t>
            </a:r>
            <a:r>
              <a:rPr lang="ru-RU" dirty="0" err="1" smtClean="0"/>
              <a:t>Lego</a:t>
            </a:r>
            <a:r>
              <a:rPr lang="ru-RU" dirty="0" smtClean="0"/>
              <a:t>, которая была создана специально для малышей, в возрасте до 5 лет. Конструкторы </a:t>
            </a:r>
            <a:r>
              <a:rPr lang="ru-RU" dirty="0" err="1" smtClean="0"/>
              <a:t>Lego</a:t>
            </a:r>
            <a:r>
              <a:rPr lang="ru-RU" dirty="0" smtClean="0"/>
              <a:t> </a:t>
            </a:r>
            <a:r>
              <a:rPr lang="ru-RU" dirty="0" err="1" smtClean="0"/>
              <a:t>Duplo</a:t>
            </a:r>
            <a:r>
              <a:rPr lang="ru-RU" dirty="0" smtClean="0"/>
              <a:t> помогают ребёнку развивать фантазию, абстрактное мышление и мелкую моторику. Наборы состоят из крупных, ярких деталей, которые удобно лежат в детской ручке и легко соединяются друг с другом. Из кубиков дупло строятся прекрасные башни, высотой ограниченной только потолком в жилом здании.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357298"/>
            <a:ext cx="87154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«</a:t>
            </a:r>
            <a:r>
              <a:rPr lang="ru-RU" b="1" dirty="0" err="1" smtClean="0"/>
              <a:t>Фанкластик</a:t>
            </a:r>
            <a:r>
              <a:rPr lang="ru-RU" b="1" dirty="0" smtClean="0"/>
              <a:t>»</a:t>
            </a:r>
            <a:r>
              <a:rPr lang="ru-RU" dirty="0" smtClean="0"/>
              <a:t> — отличительной особенностью «</a:t>
            </a:r>
            <a:r>
              <a:rPr lang="ru-RU" dirty="0" err="1" smtClean="0"/>
              <a:t>Фанкластика</a:t>
            </a:r>
            <a:r>
              <a:rPr lang="ru-RU" dirty="0" smtClean="0"/>
              <a:t>» от других популярных конструкторов является трёхмерный способ соединения, который безгранично расширяет возможности сборки и ассортимент моделей. Формирование пространственного мышления, развитие мелкой моторики, внимания и усидчивости – всё это сосредоточено в этом детском конструкторе.</a:t>
            </a:r>
          </a:p>
          <a:p>
            <a:r>
              <a:rPr lang="ru-RU" b="1" dirty="0" err="1" smtClean="0"/>
              <a:t>Engino</a:t>
            </a:r>
            <a:r>
              <a:rPr lang="ru-RU" dirty="0" smtClean="0"/>
              <a:t> — набор многогранных стержней и разъемов с уникальными геометрическими свойствами, позволяющими подключение до 6 сторон одновременно. Это белый лист для инженерной и творческой мысли. Собирая трехмерные модели, в том числе подвижные, ваш ребенок развивает пространственное мышление, логику, воображение и фантазию.</a:t>
            </a:r>
          </a:p>
          <a:p>
            <a:r>
              <a:rPr lang="ru-RU" b="1" dirty="0" smtClean="0"/>
              <a:t>Металлический конструктор «для уроков труда» </a:t>
            </a:r>
            <a:r>
              <a:rPr lang="ru-RU" dirty="0" smtClean="0"/>
              <a:t>— всеми любимый металлический конструктор, который сегодня стал еще более разнообразным, интересным и безопасным, что позволяет создать, как самых распространенные конструкции и механизмы, так и оригинальные идей. Из большого числа элементов можно создать всё что угодно — железную дорогу, паровоз и вагон, машину или коляску. Этот вид игры — отличный способ сформировать пространственное мышление, конструкторские способности, аккуратность, терпение, внимание и самостоятельность, умение действовать по заданной схеме. Ребенок сможет ощутить себя конструктором-технологом.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500174"/>
            <a:ext cx="87154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Электронный конструктор </a:t>
            </a:r>
            <a:r>
              <a:rPr lang="ru-RU" b="1" dirty="0" smtClean="0"/>
              <a:t>«Знаток»</a:t>
            </a:r>
            <a:r>
              <a:rPr lang="ru-RU" dirty="0" smtClean="0"/>
              <a:t> — ваш ребенок попробует себя в роли настоящего ученого физика. В увлекательной форме познакомится с электричеством и своими руками соберет работающие электроприборы: радио, вентилятор, сигнализацию и др. Вместо обычных проводов здесь используются специальные детали, которые абсолютно безопасны для детей. Очень удобно, что на поверхности каждой детали указана подробная информация о ней: порядковый номер, схематичное изображение и полярность, поэтому трудностей в создании прибора не возникнет. Полученные знания пригодятся вашему ребенку в будущей школьной жизни, а конструирование способствует развитию его мышления.</a:t>
            </a:r>
          </a:p>
          <a:p>
            <a:r>
              <a:rPr lang="ru-RU" b="1" dirty="0" err="1" smtClean="0"/>
              <a:t>Quick</a:t>
            </a:r>
            <a:r>
              <a:rPr lang="ru-RU" b="1" dirty="0" smtClean="0"/>
              <a:t> </a:t>
            </a:r>
            <a:r>
              <a:rPr lang="ru-RU" b="1" dirty="0" err="1" smtClean="0"/>
              <a:t>Ball</a:t>
            </a:r>
            <a:r>
              <a:rPr lang="ru-RU" dirty="0" smtClean="0"/>
              <a:t> — динамичный 3D конструктор-лабиринт, который вдохновляет на создание уникальных и творческих фигур и конструкций. Каждый выстроенный блок конструктора имеет определенные ходы, и конструируя фигуру, вы планируете перемещения шариков по этим ходам. Построив фигуру, остается только опустить шарик и наблюдать за его хитроумным перемещением. </a:t>
            </a:r>
            <a:r>
              <a:rPr lang="ru-RU" dirty="0" err="1" smtClean="0"/>
              <a:t>Quick</a:t>
            </a:r>
            <a:r>
              <a:rPr lang="ru-RU" dirty="0" smtClean="0"/>
              <a:t> </a:t>
            </a:r>
            <a:r>
              <a:rPr lang="ru-RU" dirty="0" err="1" smtClean="0"/>
              <a:t>Ball</a:t>
            </a:r>
            <a:r>
              <a:rPr lang="ru-RU" dirty="0" smtClean="0"/>
              <a:t> поистине семейная игра, она совмещает в себе науку и искусство, развивая при этом как правое, так и левое полушарие у ребенка.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Wedgits</a:t>
            </a:r>
            <a:r>
              <a:rPr lang="ru-RU" dirty="0" smtClean="0"/>
              <a:t> —  это крупные цветные геометрические детали – ромбы и октаэдры, не требующие креплений. Фигуры достаточно составить друг на друга, чтобы получить множество устойчивых трехмерных конструкций. Эта игрушка принесет радость ребенку любого возраста, ведь у нее бессчетное количество уникальных игровых возможностей, а также она активно развивает воображение, мелкую моторику и пространственное мышление.</a:t>
            </a:r>
          </a:p>
          <a:p>
            <a:r>
              <a:rPr lang="ru-RU" b="1" dirty="0" smtClean="0"/>
              <a:t>Деревянная железная дорога </a:t>
            </a:r>
            <a:r>
              <a:rPr lang="ru-RU" dirty="0" smtClean="0"/>
              <a:t>состоит из различных игровых наборов, которые дополняют друг друга и каждый из которых может быть продолжением предыдущего. Дорогу можно строить по своему усмотрению, в разных направлениях и в конце запустить поезд. Все конструкции железнодорожной колеи, механизмы, транспорт до мельчайших деталей изготовлены из натурального дерева. Покрытие состоит из безвредного лака.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Конструктор-присоска </a:t>
            </a:r>
            <a:r>
              <a:rPr lang="ru-RU" b="1" dirty="0" err="1" smtClean="0"/>
              <a:t>Sibelly</a:t>
            </a:r>
            <a:r>
              <a:rPr lang="ru-RU" dirty="0" smtClean="0"/>
              <a:t> — это набор для бесконечного веселья! Благодаря своим липучкам, все элементы из этого набора надёжно фиксируются, что позволяет создать множество невероятнейших конструкций. Ребёнок с восторгом будет воплощать в реальность всё, что подскажет его неуёмная фантазия: он сможет строить разнообразные здания, создавать фантастические растения и животных. Немало интересных идей можно найти и в прилагающейся к конструктору инструкции. Кроме того, он направлен на развитие мелкой моторики, воображения, логического мышления и формирование причинно-следственной связи.</a:t>
            </a:r>
          </a:p>
          <a:p>
            <a:r>
              <a:rPr lang="ru-RU" b="1" dirty="0" smtClean="0"/>
              <a:t>«</a:t>
            </a:r>
            <a:r>
              <a:rPr lang="ru-RU" b="1" dirty="0" err="1" smtClean="0"/>
              <a:t>Чибрики</a:t>
            </a:r>
            <a:r>
              <a:rPr lang="ru-RU" b="1" dirty="0" smtClean="0"/>
              <a:t>» или «Мягкие кирпичики»</a:t>
            </a:r>
            <a:r>
              <a:rPr lang="ru-RU" dirty="0" smtClean="0"/>
              <a:t> — отличный способ увлечь и детей, и родителей за постройкой настоящего дома или большого замка. Детали конструктора имеют такую же форму, как настоящие кирпичи, только намного безопаснее и веселее — имеют разные цвета и очень мягкие на ощупь. Проводя время за постройкой дома, можно воспитать в ребенке инженера-строителя или дизайнера.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Светодиодный конструктор </a:t>
            </a:r>
            <a:r>
              <a:rPr lang="ru-RU" b="1" dirty="0" err="1" smtClean="0"/>
              <a:t>LaserPegs</a:t>
            </a:r>
            <a:r>
              <a:rPr lang="ru-RU" dirty="0" smtClean="0"/>
              <a:t> позволит ребенку почувствовать себя волшебником, оживляя свои постройки огоньком. В каждую деталь конструктора входит светодиодная деталь. Принцип действия очень прост — выстраивайте свою фантазию как из обычного конструктора, не забывая прикреплять светодиодные детали. В результате конструкция будет ярко светится. Играя, ребенок будет учиться английским словам: освоит буквы и счет.</a:t>
            </a:r>
          </a:p>
          <a:p>
            <a:r>
              <a:rPr lang="ru-RU" dirty="0" smtClean="0"/>
              <a:t>Инновационный конструктор </a:t>
            </a:r>
            <a:r>
              <a:rPr lang="ru-RU" b="1" dirty="0" err="1" smtClean="0"/>
              <a:t>Брикс</a:t>
            </a:r>
            <a:r>
              <a:rPr lang="ru-RU" b="1" dirty="0" smtClean="0"/>
              <a:t> Эластик</a:t>
            </a:r>
            <a:r>
              <a:rPr lang="ru-RU" dirty="0" smtClean="0"/>
              <a:t>  — это ажурный конструктор из эластичной пластмассы, который состоит из однотипных деталей различных расцветок. Благодаря своей гибкости </a:t>
            </a:r>
            <a:r>
              <a:rPr lang="ru-RU" dirty="0" err="1" smtClean="0"/>
              <a:t>детальки</a:t>
            </a:r>
            <a:r>
              <a:rPr lang="ru-RU" dirty="0" smtClean="0"/>
              <a:t> трансформируются в самые причудливые формы. Эта умная игрушка способствует развитию трехмерного воображения и мелкой моторики рук, а также тренирует фантазию, поскольку не имеет никаких ограничений в конструировании. Можно создавать как простые шарики, так и сложные — </a:t>
            </a:r>
            <a:r>
              <a:rPr lang="ru-RU" dirty="0" err="1" smtClean="0"/>
              <a:t>рацарские</a:t>
            </a:r>
            <a:r>
              <a:rPr lang="ru-RU" dirty="0" smtClean="0"/>
              <a:t> доспехи и платья для принцесс.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Светодиодный конструктор </a:t>
            </a:r>
            <a:r>
              <a:rPr lang="ru-RU" b="1" dirty="0" err="1" smtClean="0"/>
              <a:t>LaserPegs</a:t>
            </a:r>
            <a:r>
              <a:rPr lang="ru-RU" dirty="0" smtClean="0"/>
              <a:t> позволит ребенку почувствовать себя волшебником, оживляя свои постройки огоньком. В каждую деталь конструктора входит светодиодная деталь. Принцип действия очень прост — выстраивайте свою фантазию как из обычного конструктора, не забывая прикреплять светодиодные детали. В результате конструкция будет ярко светится. Играя, ребенок будет учиться английским словам: освоит буквы и счет.</a:t>
            </a:r>
          </a:p>
          <a:p>
            <a:r>
              <a:rPr lang="ru-RU" dirty="0" smtClean="0"/>
              <a:t>Инновационный конструктор </a:t>
            </a:r>
            <a:r>
              <a:rPr lang="ru-RU" b="1" dirty="0" err="1" smtClean="0"/>
              <a:t>Брикс</a:t>
            </a:r>
            <a:r>
              <a:rPr lang="ru-RU" b="1" dirty="0" smtClean="0"/>
              <a:t> Эластик</a:t>
            </a:r>
            <a:r>
              <a:rPr lang="ru-RU" dirty="0" smtClean="0"/>
              <a:t>  — это ажурный конструктор из эластичной пластмассы, который состоит из однотипных деталей различных расцветок. Благодаря своей гибкости </a:t>
            </a:r>
            <a:r>
              <a:rPr lang="ru-RU" dirty="0" err="1" smtClean="0"/>
              <a:t>детальки</a:t>
            </a:r>
            <a:r>
              <a:rPr lang="ru-RU" dirty="0" smtClean="0"/>
              <a:t> трансформируются в самые причудливые формы. Эта умная игрушка способствует развитию трехмерного воображения и мелкой моторики рук, а также тренирует фантазию, поскольку не имеет никаких ограничений в конструировании. Можно создавать как простые шарики, так и сложные — </a:t>
            </a:r>
            <a:r>
              <a:rPr lang="ru-RU" dirty="0" smtClean="0"/>
              <a:t>рыцарские </a:t>
            </a:r>
            <a:r>
              <a:rPr lang="ru-RU" dirty="0" smtClean="0"/>
              <a:t>доспехи и платья для принцесс.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Interstar</a:t>
            </a:r>
            <a:r>
              <a:rPr lang="ru-RU" dirty="0" smtClean="0"/>
              <a:t> — это уникальные наборы конструкторов для детей. Они состоят из ярких цветных деталей, разнообразной формы, сделанных из прочного пластика с одинаковым способом крепления. Все </a:t>
            </a:r>
            <a:r>
              <a:rPr lang="ru-RU" dirty="0" err="1" smtClean="0"/>
              <a:t>детальки</a:t>
            </a:r>
            <a:r>
              <a:rPr lang="ru-RU" dirty="0" smtClean="0"/>
              <a:t> легко соединяются друг с другом, предоставляя абсолютную свободу в идеях и действиях Наборы конструкторов </a:t>
            </a:r>
            <a:r>
              <a:rPr lang="ru-RU" dirty="0" err="1" smtClean="0"/>
              <a:t>Interstar</a:t>
            </a:r>
            <a:r>
              <a:rPr lang="ru-RU" dirty="0" smtClean="0"/>
              <a:t> стимулируют, развивают и обучают детей через конструктивные занятия.</a:t>
            </a:r>
          </a:p>
          <a:p>
            <a:r>
              <a:rPr lang="ru-RU" b="1" dirty="0" smtClean="0"/>
              <a:t>Японский конструктор </a:t>
            </a:r>
            <a:r>
              <a:rPr lang="ru-RU" b="1" dirty="0" err="1" smtClean="0"/>
              <a:t>LaQ</a:t>
            </a:r>
            <a:r>
              <a:rPr lang="ru-RU" dirty="0" smtClean="0"/>
              <a:t>, завоевавший множество наград в области игровой индустрии. Детали </a:t>
            </a:r>
            <a:r>
              <a:rPr lang="ru-RU" dirty="0" err="1" smtClean="0"/>
              <a:t>LaQ</a:t>
            </a:r>
            <a:r>
              <a:rPr lang="ru-RU" dirty="0" smtClean="0"/>
              <a:t> отдаленно напоминают японские бумажные фигурки оригами, благодаря которым создаются сферические поверхности. Небольшая, по сравнению с длиной и шириной, толщина плоских блоков </a:t>
            </a:r>
            <a:r>
              <a:rPr lang="ru-RU" dirty="0" err="1" smtClean="0"/>
              <a:t>LaQ</a:t>
            </a:r>
            <a:r>
              <a:rPr lang="ru-RU" dirty="0" smtClean="0"/>
              <a:t> позволяет соединять элементы конструктора под углом 120° по отношению друг к другу, создавая обтекаемые контуры моделей. Разнообразие конструкций и их футуристический облик потрясает воображение и детей, и взрослых, активно развивая интуицию, а также логическое и математическое мышление.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Конструктор </a:t>
            </a:r>
            <a:r>
              <a:rPr lang="ru-RU" b="1" dirty="0" err="1" smtClean="0"/>
              <a:t>Zoob</a:t>
            </a:r>
            <a:r>
              <a:rPr lang="ru-RU" dirty="0" smtClean="0"/>
              <a:t> — это безграничность вариантов моделей с подвижным соединением деталей – от динозавров и абстрактных форм до молекулы ДНК и геометрических фигур. Из конструктора можно делать самые различные сооружения, конструкции, в общем все, на что хватит фантазии. Игра с </a:t>
            </a:r>
            <a:r>
              <a:rPr lang="ru-RU" dirty="0" err="1" smtClean="0"/>
              <a:t>Zoob</a:t>
            </a:r>
            <a:r>
              <a:rPr lang="ru-RU" dirty="0" smtClean="0"/>
              <a:t> развивает пространственное мышление, моторику, творческие способности, индивидуальность и способность выхода из нестандартных ситуаций.</a:t>
            </a:r>
          </a:p>
          <a:p>
            <a:r>
              <a:rPr lang="ru-RU" dirty="0" smtClean="0"/>
              <a:t>Еще одна интересная и необычная игрушка — конструктор </a:t>
            </a:r>
            <a:r>
              <a:rPr lang="ru-RU" b="1" dirty="0" err="1" smtClean="0"/>
              <a:t>Marbutopia</a:t>
            </a:r>
            <a:r>
              <a:rPr lang="ru-RU" dirty="0" smtClean="0"/>
              <a:t> или «</a:t>
            </a:r>
            <a:r>
              <a:rPr lang="ru-RU" b="1" dirty="0" smtClean="0"/>
              <a:t>Веселые горки»</a:t>
            </a:r>
            <a:r>
              <a:rPr lang="ru-RU" dirty="0" smtClean="0"/>
              <a:t>. Включает в себя большой набор различных элементов для строительства невероятных лабиринтов. Из предложенных деталей можно построить любые объемные конструкции и запустить «в путешествие» по ним катающийся шарик. Главное, нужно выстроить всё с умом, чтобы шарик пришел к нужной цели. Игра предназначена для детей от 3 лет, отлично тренирует логическое мышление.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Bunchems</a:t>
            </a:r>
            <a:r>
              <a:rPr lang="ru-RU" dirty="0" smtClean="0"/>
              <a:t> — это конструктор-липучка, детали которого напоминают шарики репейника, только сделаны из мягкой пластмассы. Элементы сцепляются просто — при одном только прикосновении друг об друга. Ими можно создавать различные объемные конструкции, что отлично тренирует моторику и пространственное мышление.</a:t>
            </a:r>
          </a:p>
          <a:p>
            <a:r>
              <a:rPr lang="ru-RU" dirty="0" smtClean="0"/>
              <a:t>Конструктор </a:t>
            </a:r>
            <a:r>
              <a:rPr lang="ru-RU" b="1" dirty="0" smtClean="0"/>
              <a:t>«Кусочки-брусочки»</a:t>
            </a:r>
            <a:r>
              <a:rPr lang="ru-RU" dirty="0" smtClean="0"/>
              <a:t> от бренда </a:t>
            </a:r>
            <a:r>
              <a:rPr lang="ru-RU" dirty="0" err="1" smtClean="0"/>
              <a:t>Pelsi</a:t>
            </a:r>
            <a:r>
              <a:rPr lang="ru-RU" dirty="0" smtClean="0"/>
              <a:t> состоит из несчитанного количества деревянных деталей, с помощью которых каждый сможет собрать свою уникальную конструкцию. В наборе нет инструкции, поэтому придется полагаться исключительно на свою фантазию. Набор поможет развить творческое мышление, а работа с элементами разной формы станет отличной зарядкой для детских пальчиков.</a:t>
            </a:r>
          </a:p>
          <a:p>
            <a:r>
              <a:rPr lang="ru-RU" b="1" dirty="0" err="1" smtClean="0"/>
              <a:t>Smiva</a:t>
            </a:r>
            <a:r>
              <a:rPr lang="ru-RU" dirty="0" smtClean="0"/>
              <a:t> — это еще один способ открыть новые возможности своего ребенка и проверить на практике его инженерные способности. Масштаб конструктора </a:t>
            </a:r>
            <a:r>
              <a:rPr lang="ru-RU" dirty="0" err="1" smtClean="0"/>
              <a:t>Smiva</a:t>
            </a:r>
            <a:r>
              <a:rPr lang="ru-RU" dirty="0" smtClean="0"/>
              <a:t> позволяет строить объекты и играть внутри: спать в доме или сидеть за штурвалом самолета, поднимать флаг на корабле, качаться на качелях или стоять на мосту. Величина планок различна в зависимости от набора (</a:t>
            </a:r>
            <a:r>
              <a:rPr lang="ru-RU" dirty="0" err="1" smtClean="0"/>
              <a:t>min</a:t>
            </a:r>
            <a:r>
              <a:rPr lang="ru-RU" dirty="0" smtClean="0"/>
              <a:t> 16 см, </a:t>
            </a:r>
            <a:r>
              <a:rPr lang="ru-RU" dirty="0" err="1" smtClean="0"/>
              <a:t>max</a:t>
            </a:r>
            <a:r>
              <a:rPr lang="ru-RU" dirty="0" smtClean="0"/>
              <a:t> 123 см).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85720" y="1502688"/>
            <a:ext cx="87154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Конструктор-шестеренка </a:t>
            </a:r>
            <a:r>
              <a:rPr lang="ru-RU" b="1" dirty="0" smtClean="0"/>
              <a:t>FUNNY BRICKS</a:t>
            </a:r>
            <a:r>
              <a:rPr lang="ru-RU" dirty="0" smtClean="0"/>
              <a:t> позволяет создавать различные крутящиеся и работающие композиции. Хотите карусель — легко! Мельницу — тоже не вопрос. Все зависит только от вашего воображения. Можно собрать что душе угодно, запустить маленький моторчик и композиция оживет! FUNNY BRICKS развивает моторику, сообразительность и фантазию у детей.</a:t>
            </a:r>
          </a:p>
          <a:p>
            <a:r>
              <a:rPr lang="ru-RU" dirty="0" smtClean="0"/>
              <a:t>С помощью кубиков </a:t>
            </a:r>
            <a:r>
              <a:rPr lang="ru-RU" b="1" dirty="0" err="1" smtClean="0"/>
              <a:t>Artec</a:t>
            </a:r>
            <a:r>
              <a:rPr lang="ru-RU" dirty="0" smtClean="0"/>
              <a:t> ребенок получает возможность строить не только домики и башни, как в классических конструкторах, но и множество забавных объектов. Возможность соединять кубики по вертикали, горизонтали и диагонали позволяет творить с такой свободой, как будто в руках пластилин. Набор кубиков </a:t>
            </a:r>
            <a:r>
              <a:rPr lang="ru-RU" dirty="0" err="1" smtClean="0"/>
              <a:t>Artec</a:t>
            </a:r>
            <a:r>
              <a:rPr lang="ru-RU" dirty="0" smtClean="0"/>
              <a:t> благоприятно влияет на развитие мелкой моторики рук, логического мышления, способствует усидчивости, формированию зрительно-двигательной координации у детей.</a:t>
            </a:r>
          </a:p>
          <a:p>
            <a:r>
              <a:rPr lang="ru-RU" b="1" dirty="0" err="1" smtClean="0"/>
              <a:t>Clics</a:t>
            </a:r>
            <a:r>
              <a:rPr lang="ru-RU" dirty="0" smtClean="0"/>
              <a:t> — полная свобода детского воображения — из деталей конструктора можно создать всё что угодно, от простого кубика до большой объемной машины. Особенность конструктора заключается в том, что он позволяет ребенку строить бесконечные забавные модели, руководствуясь своей фантазией или по прилагаемой инструкции. Конструирование — увлекательный процесс, взрослые, кстати, тоже могут отдохнуть, собирая вместе с ребёнком что-нибудь интересное.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596" y="1571612"/>
            <a:ext cx="835824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Главное достоинство конструктора </a:t>
            </a:r>
            <a:r>
              <a:rPr lang="ru-RU" b="1" dirty="0" err="1" smtClean="0"/>
              <a:t>Junior</a:t>
            </a:r>
            <a:r>
              <a:rPr lang="ru-RU" b="1" dirty="0" smtClean="0"/>
              <a:t> </a:t>
            </a:r>
            <a:r>
              <a:rPr lang="ru-RU" b="1" dirty="0" err="1" smtClean="0"/>
              <a:t>Engineer</a:t>
            </a:r>
            <a:r>
              <a:rPr lang="ru-RU" dirty="0" smtClean="0"/>
              <a:t> — разнообразие деталей, которые позволяют создавать множество красочных подвижных игрушек по инструкции и без. Основные детали набора — платформы и балки с большим количеством отверстий, соединяются стержнями, винтами и гайками с помощью детских инструментов. Такая игрушка развивает навыки труда и инженерные способности и ориентирована на детей с 1 года.</a:t>
            </a:r>
          </a:p>
          <a:p>
            <a:r>
              <a:rPr lang="ru-RU" b="1" dirty="0" smtClean="0"/>
              <a:t>Трансформируемый игровой конструктор для обучения</a:t>
            </a:r>
            <a:r>
              <a:rPr lang="ru-RU" dirty="0" smtClean="0"/>
              <a:t> — конструктор нового поколения для объемного 3D моделирования и обучения школьной программе. Наборы «ТИКО» помогают в изучении букв, обучении чтению и развитию словотворчества, а также с его помощью легко изучать и запоминать цифры и арифметические действия. Всё это станет намного легче освоить, если делать это играючи.</a:t>
            </a:r>
          </a:p>
          <a:p>
            <a:r>
              <a:rPr lang="ru-RU" b="1" dirty="0" smtClean="0"/>
              <a:t>Деревянные бревнышки </a:t>
            </a:r>
            <a:r>
              <a:rPr lang="ru-RU" b="1" dirty="0" err="1" smtClean="0"/>
              <a:t>Roys</a:t>
            </a:r>
            <a:r>
              <a:rPr lang="ru-RU" dirty="0" smtClean="0"/>
              <a:t> —  набор деревянных бревнышек и брусков не имеет сколов, заноз и трещин, а также окрашен натуральными маслами, и поэтому безопасен для детей. Деревянные бревнышки </a:t>
            </a:r>
            <a:r>
              <a:rPr lang="ru-RU" dirty="0" err="1" smtClean="0"/>
              <a:t>Roys</a:t>
            </a:r>
            <a:r>
              <a:rPr lang="ru-RU" dirty="0" smtClean="0"/>
              <a:t> помогут ребенку создать маленький мир. Ребенок развивает свое воображение и навыки строителя, независимо от того, работает по предложенной схеме ли без нее.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596" y="1571612"/>
            <a:ext cx="83582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Klikko</a:t>
            </a:r>
            <a:r>
              <a:rPr lang="ru-RU" dirty="0" smtClean="0"/>
              <a:t> — это удивительный конструктор, детали которого легко могут трансформироваться, разворачиваться и менять свою форму (но, конечно, их можно и зафиксировать). Чтобы собрать конструктор достаточно воспользоваться нужными </a:t>
            </a:r>
            <a:r>
              <a:rPr lang="ru-RU" dirty="0" err="1" smtClean="0"/>
              <a:t>детальками</a:t>
            </a:r>
            <a:r>
              <a:rPr lang="ru-RU" dirty="0" smtClean="0"/>
              <a:t> и скрепить специальными соединителями. Гибкие крепления можно складывать и поворачивать на 360° даже в собранном состоянии, позволяя легко трансформировать фигуры из плоских в объёмные, не рискуя сломать их. Играя с конструктором ребенок будет развивать фантазию, логику, математические способности, аналитическое мышление, улучшать координацию движений, объёмное воображение, знакомиться с геометрическими фигурами.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322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7" name="Picture 2" descr="https://pp.userapi.com/c638222/v638222792/2e691/SGK0TcB4fb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285860"/>
            <a:ext cx="7948663" cy="5321879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322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18434" name="Picture 2" descr="https://pp.userapi.com/c638222/v638222792/2e731/P4QvvNdcmQ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214422"/>
            <a:ext cx="8143932" cy="5452618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322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19458" name="Picture 2" descr="https://pp.userapi.com/c638222/v638222792/2e335/a0qpAlZIIv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357552"/>
            <a:ext cx="8215370" cy="5500448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322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4" name="Picture 2" descr="https://pp.userapi.com/c836336/v836336792/33eec/9fDnBL3UmP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357298"/>
            <a:ext cx="7334267" cy="5500702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233</Words>
  <Application>Microsoft Office PowerPoint</Application>
  <PresentationFormat>Экран (4:3)</PresentationFormat>
  <Paragraphs>59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11</cp:revision>
  <dcterms:created xsi:type="dcterms:W3CDTF">2017-06-15T19:12:38Z</dcterms:created>
  <dcterms:modified xsi:type="dcterms:W3CDTF">2017-06-16T02:51:19Z</dcterms:modified>
</cp:coreProperties>
</file>